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sldIdLst>
    <p:sldId id="256" r:id="rId2"/>
    <p:sldId id="265" r:id="rId3"/>
    <p:sldId id="266" r:id="rId4"/>
    <p:sldId id="258" r:id="rId5"/>
    <p:sldId id="257" r:id="rId6"/>
    <p:sldId id="260" r:id="rId7"/>
    <p:sldId id="259" r:id="rId8"/>
    <p:sldId id="261" r:id="rId9"/>
    <p:sldId id="263" r:id="rId10"/>
    <p:sldId id="269" r:id="rId11"/>
    <p:sldId id="264" r:id="rId12"/>
    <p:sldId id="284" r:id="rId13"/>
    <p:sldId id="285" r:id="rId14"/>
    <p:sldId id="286" r:id="rId15"/>
    <p:sldId id="268" r:id="rId16"/>
    <p:sldId id="270" r:id="rId17"/>
    <p:sldId id="271" r:id="rId18"/>
    <p:sldId id="278" r:id="rId19"/>
    <p:sldId id="279" r:id="rId20"/>
    <p:sldId id="281" r:id="rId21"/>
    <p:sldId id="282" r:id="rId22"/>
    <p:sldId id="276" r:id="rId23"/>
    <p:sldId id="280" r:id="rId24"/>
    <p:sldId id="289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AB4F8-50F4-4721-BC56-615DC9EB808F}">
          <p14:sldIdLst>
            <p14:sldId id="256"/>
            <p14:sldId id="265"/>
            <p14:sldId id="266"/>
            <p14:sldId id="258"/>
            <p14:sldId id="257"/>
            <p14:sldId id="260"/>
            <p14:sldId id="259"/>
            <p14:sldId id="261"/>
            <p14:sldId id="263"/>
            <p14:sldId id="269"/>
            <p14:sldId id="264"/>
            <p14:sldId id="284"/>
            <p14:sldId id="285"/>
            <p14:sldId id="286"/>
            <p14:sldId id="268"/>
            <p14:sldId id="270"/>
            <p14:sldId id="271"/>
            <p14:sldId id="278"/>
            <p14:sldId id="279"/>
            <p14:sldId id="281"/>
            <p14:sldId id="282"/>
            <p14:sldId id="276"/>
            <p14:sldId id="280"/>
            <p14:sldId id="289"/>
            <p14:sldId id="273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yanarp" initials="py" lastIdx="1" clrIdx="0">
    <p:extLst>
      <p:ext uri="{19B8F6BF-5375-455C-9EA6-DF929625EA0E}">
        <p15:presenceInfo xmlns:p15="http://schemas.microsoft.com/office/powerpoint/2012/main" userId="08c5320d99ca8e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>
      <p:cViewPr>
        <p:scale>
          <a:sx n="100" d="100"/>
          <a:sy n="100" d="100"/>
        </p:scale>
        <p:origin x="2970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ley Reardon" userId="a17d7f7e761d2a81" providerId="LiveId" clId="{29053B62-578E-469A-B582-0BBFF7FED324}"/>
    <pc:docChg chg="undo custSel addSld delSld modSld sldOrd modSection">
      <pc:chgData name="Bradley Reardon" userId="a17d7f7e761d2a81" providerId="LiveId" clId="{29053B62-578E-469A-B582-0BBFF7FED324}" dt="2021-03-21T16:50:04.154" v="1138" actId="20577"/>
      <pc:docMkLst>
        <pc:docMk/>
      </pc:docMkLst>
      <pc:sldChg chg="addSp delSp modSp mod delAnim">
        <pc:chgData name="Bradley Reardon" userId="a17d7f7e761d2a81" providerId="LiveId" clId="{29053B62-578E-469A-B582-0BBFF7FED324}" dt="2021-03-21T16:08:44.315" v="811"/>
        <pc:sldMkLst>
          <pc:docMk/>
          <pc:sldMk cId="375467866" sldId="256"/>
        </pc:sldMkLst>
        <pc:picChg chg="add del mod">
          <ac:chgData name="Bradley Reardon" userId="a17d7f7e761d2a81" providerId="LiveId" clId="{29053B62-578E-469A-B582-0BBFF7FED324}" dt="2021-03-21T16:07:40.069" v="810" actId="21"/>
          <ac:picMkLst>
            <pc:docMk/>
            <pc:sldMk cId="375467866" sldId="256"/>
            <ac:picMk id="5" creationId="{48D18E5C-95BE-4CD6-A961-81BCDA307D8C}"/>
          </ac:picMkLst>
        </pc:picChg>
        <pc:picChg chg="add mod">
          <ac:chgData name="Bradley Reardon" userId="a17d7f7e761d2a81" providerId="LiveId" clId="{29053B62-578E-469A-B582-0BBFF7FED324}" dt="2021-03-21T16:08:44.315" v="811"/>
          <ac:picMkLst>
            <pc:docMk/>
            <pc:sldMk cId="375467866" sldId="256"/>
            <ac:picMk id="6" creationId="{A5B4645D-B0D2-4437-8183-00DC42F5601B}"/>
          </ac:picMkLst>
        </pc:picChg>
      </pc:sldChg>
      <pc:sldChg chg="addSp delSp modSp mod modTransition modAnim">
        <pc:chgData name="Bradley Reardon" userId="a17d7f7e761d2a81" providerId="LiveId" clId="{29053B62-578E-469A-B582-0BBFF7FED324}" dt="2021-03-21T16:50:04.154" v="1138" actId="20577"/>
        <pc:sldMkLst>
          <pc:docMk/>
          <pc:sldMk cId="1241395330" sldId="257"/>
        </pc:sldMkLst>
        <pc:spChg chg="mod">
          <ac:chgData name="Bradley Reardon" userId="a17d7f7e761d2a81" providerId="LiveId" clId="{29053B62-578E-469A-B582-0BBFF7FED324}" dt="2021-03-21T16:50:04.154" v="1138" actId="20577"/>
          <ac:spMkLst>
            <pc:docMk/>
            <pc:sldMk cId="1241395330" sldId="257"/>
            <ac:spMk id="3" creationId="{A9456917-9AC3-442F-9196-7B4ED4C00CAF}"/>
          </ac:spMkLst>
        </pc:spChg>
        <pc:picChg chg="add del mod">
          <ac:chgData name="Bradley Reardon" userId="a17d7f7e761d2a81" providerId="LiveId" clId="{29053B62-578E-469A-B582-0BBFF7FED324}" dt="2021-03-21T16:26:40.518" v="825"/>
          <ac:picMkLst>
            <pc:docMk/>
            <pc:sldMk cId="1241395330" sldId="257"/>
            <ac:picMk id="4" creationId="{C22F7247-7BE2-4F10-B97C-604CACD736AB}"/>
          </ac:picMkLst>
        </pc:picChg>
        <pc:picChg chg="add del mod">
          <ac:chgData name="Bradley Reardon" userId="a17d7f7e761d2a81" providerId="LiveId" clId="{29053B62-578E-469A-B582-0BBFF7FED324}" dt="2021-03-21T16:40:41.950" v="845"/>
          <ac:picMkLst>
            <pc:docMk/>
            <pc:sldMk cId="1241395330" sldId="257"/>
            <ac:picMk id="5" creationId="{25C2CF9C-5E17-492F-B7A7-3213CD18879A}"/>
          </ac:picMkLst>
        </pc:picChg>
        <pc:picChg chg="add del mod">
          <ac:chgData name="Bradley Reardon" userId="a17d7f7e761d2a81" providerId="LiveId" clId="{29053B62-578E-469A-B582-0BBFF7FED324}" dt="2021-03-21T16:41:02.813" v="847"/>
          <ac:picMkLst>
            <pc:docMk/>
            <pc:sldMk cId="1241395330" sldId="257"/>
            <ac:picMk id="6" creationId="{1343962C-AAC2-4B4A-8C57-7A219B0A47E3}"/>
          </ac:picMkLst>
        </pc:picChg>
        <pc:picChg chg="add del mod">
          <ac:chgData name="Bradley Reardon" userId="a17d7f7e761d2a81" providerId="LiveId" clId="{29053B62-578E-469A-B582-0BBFF7FED324}" dt="2021-03-21T16:46:16.236" v="1132"/>
          <ac:picMkLst>
            <pc:docMk/>
            <pc:sldMk cId="1241395330" sldId="257"/>
            <ac:picMk id="7" creationId="{725DB15E-4ED8-4720-92EF-2E6D2C8567E8}"/>
          </ac:picMkLst>
        </pc:picChg>
        <pc:picChg chg="add del mod">
          <ac:chgData name="Bradley Reardon" userId="a17d7f7e761d2a81" providerId="LiveId" clId="{29053B62-578E-469A-B582-0BBFF7FED324}" dt="2021-03-21T16:46:45.554" v="1134"/>
          <ac:picMkLst>
            <pc:docMk/>
            <pc:sldMk cId="1241395330" sldId="257"/>
            <ac:picMk id="8" creationId="{6D775AF2-301B-40AA-9A35-DE332C653CF6}"/>
          </ac:picMkLst>
        </pc:picChg>
        <pc:picChg chg="add mod">
          <ac:chgData name="Bradley Reardon" userId="a17d7f7e761d2a81" providerId="LiveId" clId="{29053B62-578E-469A-B582-0BBFF7FED324}" dt="2021-03-21T16:47:09.636" v="1135"/>
          <ac:picMkLst>
            <pc:docMk/>
            <pc:sldMk cId="1241395330" sldId="257"/>
            <ac:picMk id="9" creationId="{55BBE49E-8F28-4D07-8EE5-AF77AE3C2860}"/>
          </ac:picMkLst>
        </pc:picChg>
      </pc:sldChg>
      <pc:sldChg chg="addSp delSp modSp mod modTransition delAnim modAnim">
        <pc:chgData name="Bradley Reardon" userId="a17d7f7e761d2a81" providerId="LiveId" clId="{29053B62-578E-469A-B582-0BBFF7FED324}" dt="2021-03-21T16:39:17.459" v="843"/>
        <pc:sldMkLst>
          <pc:docMk/>
          <pc:sldMk cId="3045140544" sldId="258"/>
        </pc:sldMkLst>
        <pc:spChg chg="mod">
          <ac:chgData name="Bradley Reardon" userId="a17d7f7e761d2a81" providerId="LiveId" clId="{29053B62-578E-469A-B582-0BBFF7FED324}" dt="2021-03-21T16:28:49.352" v="840" actId="20577"/>
          <ac:spMkLst>
            <pc:docMk/>
            <pc:sldMk cId="3045140544" sldId="258"/>
            <ac:spMk id="3" creationId="{FC16C673-17DA-40DF-BCAD-5A4D7BEB7351}"/>
          </ac:spMkLst>
        </pc:spChg>
        <pc:picChg chg="add del mod">
          <ac:chgData name="Bradley Reardon" userId="a17d7f7e761d2a81" providerId="LiveId" clId="{29053B62-578E-469A-B582-0BBFF7FED324}" dt="2021-03-21T16:21:32.682" v="821"/>
          <ac:picMkLst>
            <pc:docMk/>
            <pc:sldMk cId="3045140544" sldId="258"/>
            <ac:picMk id="4" creationId="{38F43743-E5CE-490D-A390-3CBBA6F90BD0}"/>
          </ac:picMkLst>
        </pc:picChg>
        <pc:picChg chg="add del mod">
          <ac:chgData name="Bradley Reardon" userId="a17d7f7e761d2a81" providerId="LiveId" clId="{29053B62-578E-469A-B582-0BBFF7FED324}" dt="2021-03-21T16:17:54.017" v="819" actId="21"/>
          <ac:picMkLst>
            <pc:docMk/>
            <pc:sldMk cId="3045140544" sldId="258"/>
            <ac:picMk id="6" creationId="{0468EEC7-3BAF-4ED5-BAD5-C4343CA91043}"/>
          </ac:picMkLst>
        </pc:picChg>
        <pc:picChg chg="add del mod">
          <ac:chgData name="Bradley Reardon" userId="a17d7f7e761d2a81" providerId="LiveId" clId="{29053B62-578E-469A-B582-0BBFF7FED324}" dt="2021-03-21T16:22:24.328" v="823"/>
          <ac:picMkLst>
            <pc:docMk/>
            <pc:sldMk cId="3045140544" sldId="258"/>
            <ac:picMk id="7" creationId="{011AB79D-59B2-453F-BF53-802C19C168AC}"/>
          </ac:picMkLst>
        </pc:picChg>
        <pc:picChg chg="add del mod">
          <ac:chgData name="Bradley Reardon" userId="a17d7f7e761d2a81" providerId="LiveId" clId="{29053B62-578E-469A-B582-0BBFF7FED324}" dt="2021-03-21T16:27:39.650" v="827"/>
          <ac:picMkLst>
            <pc:docMk/>
            <pc:sldMk cId="3045140544" sldId="258"/>
            <ac:picMk id="8" creationId="{7BC6621B-7F1B-432F-874E-7A9EBF532775}"/>
          </ac:picMkLst>
        </pc:picChg>
        <pc:picChg chg="add del mod">
          <ac:chgData name="Bradley Reardon" userId="a17d7f7e761d2a81" providerId="LiveId" clId="{29053B62-578E-469A-B582-0BBFF7FED324}" dt="2021-03-21T16:27:58.581" v="829"/>
          <ac:picMkLst>
            <pc:docMk/>
            <pc:sldMk cId="3045140544" sldId="258"/>
            <ac:picMk id="9" creationId="{E7C5023C-41BE-46D8-88D0-1FF8C2987107}"/>
          </ac:picMkLst>
        </pc:picChg>
        <pc:picChg chg="add del mod">
          <ac:chgData name="Bradley Reardon" userId="a17d7f7e761d2a81" providerId="LiveId" clId="{29053B62-578E-469A-B582-0BBFF7FED324}" dt="2021-03-21T16:38:08.278" v="842"/>
          <ac:picMkLst>
            <pc:docMk/>
            <pc:sldMk cId="3045140544" sldId="258"/>
            <ac:picMk id="10" creationId="{0C98DB5C-1E09-4242-B680-E36C567692B1}"/>
          </ac:picMkLst>
        </pc:picChg>
        <pc:picChg chg="add mod">
          <ac:chgData name="Bradley Reardon" userId="a17d7f7e761d2a81" providerId="LiveId" clId="{29053B62-578E-469A-B582-0BBFF7FED324}" dt="2021-03-21T16:39:17.459" v="843"/>
          <ac:picMkLst>
            <pc:docMk/>
            <pc:sldMk cId="3045140544" sldId="258"/>
            <ac:picMk id="11" creationId="{891896A6-3C58-48ED-A646-2F07DAB9D769}"/>
          </ac:picMkLst>
        </pc:picChg>
      </pc:sldChg>
      <pc:sldChg chg="modSp mod ord">
        <pc:chgData name="Bradley Reardon" userId="a17d7f7e761d2a81" providerId="LiveId" clId="{29053B62-578E-469A-B582-0BBFF7FED324}" dt="2021-03-21T15:57:51.082" v="808" actId="14100"/>
        <pc:sldMkLst>
          <pc:docMk/>
          <pc:sldMk cId="2447973969" sldId="259"/>
        </pc:sldMkLst>
        <pc:spChg chg="mod">
          <ac:chgData name="Bradley Reardon" userId="a17d7f7e761d2a81" providerId="LiveId" clId="{29053B62-578E-469A-B582-0BBFF7FED324}" dt="2021-03-21T15:39:33.973" v="64" actId="20577"/>
          <ac:spMkLst>
            <pc:docMk/>
            <pc:sldMk cId="2447973969" sldId="259"/>
            <ac:spMk id="3" creationId="{31D4EE0D-67BD-45D9-BCBE-0F562E39B48C}"/>
          </ac:spMkLst>
        </pc:spChg>
        <pc:spChg chg="mod">
          <ac:chgData name="Bradley Reardon" userId="a17d7f7e761d2a81" providerId="LiveId" clId="{29053B62-578E-469A-B582-0BBFF7FED324}" dt="2021-03-21T15:57:51.082" v="808" actId="14100"/>
          <ac:spMkLst>
            <pc:docMk/>
            <pc:sldMk cId="2447973969" sldId="259"/>
            <ac:spMk id="4" creationId="{A573C1C5-DF0B-4885-8143-FDA1F7CC223A}"/>
          </ac:spMkLst>
        </pc:spChg>
      </pc:sldChg>
      <pc:sldChg chg="modSp mod">
        <pc:chgData name="Bradley Reardon" userId="a17d7f7e761d2a81" providerId="LiveId" clId="{29053B62-578E-469A-B582-0BBFF7FED324}" dt="2021-03-21T15:34:37.186" v="4" actId="108"/>
        <pc:sldMkLst>
          <pc:docMk/>
          <pc:sldMk cId="3977587328" sldId="261"/>
        </pc:sldMkLst>
        <pc:spChg chg="mod">
          <ac:chgData name="Bradley Reardon" userId="a17d7f7e761d2a81" providerId="LiveId" clId="{29053B62-578E-469A-B582-0BBFF7FED324}" dt="2021-03-21T15:34:37.186" v="4" actId="108"/>
          <ac:spMkLst>
            <pc:docMk/>
            <pc:sldMk cId="3977587328" sldId="261"/>
            <ac:spMk id="3" creationId="{A84014F4-0BE4-4F54-A6D4-1D378532116C}"/>
          </ac:spMkLst>
        </pc:spChg>
      </pc:sldChg>
      <pc:sldChg chg="del">
        <pc:chgData name="Bradley Reardon" userId="a17d7f7e761d2a81" providerId="LiveId" clId="{29053B62-578E-469A-B582-0BBFF7FED324}" dt="2021-03-21T15:32:15.112" v="0" actId="2696"/>
        <pc:sldMkLst>
          <pc:docMk/>
          <pc:sldMk cId="3465049285" sldId="262"/>
        </pc:sldMkLst>
      </pc:sldChg>
      <pc:sldChg chg="addSp delSp modSp mod delAnim">
        <pc:chgData name="Bradley Reardon" userId="a17d7f7e761d2a81" providerId="LiveId" clId="{29053B62-578E-469A-B582-0BBFF7FED324}" dt="2021-03-21T16:16:53.963" v="818"/>
        <pc:sldMkLst>
          <pc:docMk/>
          <pc:sldMk cId="1426790365" sldId="265"/>
        </pc:sldMkLst>
        <pc:spChg chg="mod">
          <ac:chgData name="Bradley Reardon" userId="a17d7f7e761d2a81" providerId="LiveId" clId="{29053B62-578E-469A-B582-0BBFF7FED324}" dt="2021-03-21T15:32:23.049" v="2" actId="20577"/>
          <ac:spMkLst>
            <pc:docMk/>
            <pc:sldMk cId="1426790365" sldId="265"/>
            <ac:spMk id="3" creationId="{FB0EC128-804D-456A-8AF8-AA5CEB8E262D}"/>
          </ac:spMkLst>
        </pc:spChg>
        <pc:picChg chg="add del mod">
          <ac:chgData name="Bradley Reardon" userId="a17d7f7e761d2a81" providerId="LiveId" clId="{29053B62-578E-469A-B582-0BBFF7FED324}" dt="2021-03-21T16:16:00.660" v="817" actId="21"/>
          <ac:picMkLst>
            <pc:docMk/>
            <pc:sldMk cId="1426790365" sldId="265"/>
            <ac:picMk id="4" creationId="{E035D2C2-9EC4-4036-89C7-86AF0E7A3327}"/>
          </ac:picMkLst>
        </pc:picChg>
        <pc:picChg chg="add mod">
          <ac:chgData name="Bradley Reardon" userId="a17d7f7e761d2a81" providerId="LiveId" clId="{29053B62-578E-469A-B582-0BBFF7FED324}" dt="2021-03-21T16:16:53.963" v="818"/>
          <ac:picMkLst>
            <pc:docMk/>
            <pc:sldMk cId="1426790365" sldId="265"/>
            <ac:picMk id="5" creationId="{DF308E8A-3ED7-4371-A1FF-8C20098C85BE}"/>
          </ac:picMkLst>
        </pc:picChg>
      </pc:sldChg>
      <pc:sldChg chg="addSp delSp modSp modTransition modAnim">
        <pc:chgData name="Bradley Reardon" userId="a17d7f7e761d2a81" providerId="LiveId" clId="{29053B62-578E-469A-B582-0BBFF7FED324}" dt="2021-03-21T16:14:01.408" v="815"/>
        <pc:sldMkLst>
          <pc:docMk/>
          <pc:sldMk cId="2036927783" sldId="266"/>
        </pc:sldMkLst>
        <pc:picChg chg="add del mod">
          <ac:chgData name="Bradley Reardon" userId="a17d7f7e761d2a81" providerId="LiveId" clId="{29053B62-578E-469A-B582-0BBFF7FED324}" dt="2021-03-21T16:13:51.082" v="814"/>
          <ac:picMkLst>
            <pc:docMk/>
            <pc:sldMk cId="2036927783" sldId="266"/>
            <ac:picMk id="3" creationId="{56B0424C-3772-4F9C-9BCD-692071F0524D}"/>
          </ac:picMkLst>
        </pc:picChg>
        <pc:picChg chg="add mod">
          <ac:chgData name="Bradley Reardon" userId="a17d7f7e761d2a81" providerId="LiveId" clId="{29053B62-578E-469A-B582-0BBFF7FED324}" dt="2021-03-21T16:14:01.408" v="815"/>
          <ac:picMkLst>
            <pc:docMk/>
            <pc:sldMk cId="2036927783" sldId="266"/>
            <ac:picMk id="4" creationId="{AADBAA9B-595E-4F7E-970A-73BA2B02AC4B}"/>
          </ac:picMkLst>
        </pc:picChg>
      </pc:sldChg>
      <pc:sldChg chg="modSp mod">
        <pc:chgData name="Bradley Reardon" userId="a17d7f7e761d2a81" providerId="LiveId" clId="{29053B62-578E-469A-B582-0BBFF7FED324}" dt="2021-03-21T15:55:01.434" v="725" actId="20577"/>
        <pc:sldMkLst>
          <pc:docMk/>
          <pc:sldMk cId="1046994430" sldId="280"/>
        </pc:sldMkLst>
        <pc:spChg chg="mod">
          <ac:chgData name="Bradley Reardon" userId="a17d7f7e761d2a81" providerId="LiveId" clId="{29053B62-578E-469A-B582-0BBFF7FED324}" dt="2021-03-21T15:55:01.434" v="725" actId="20577"/>
          <ac:spMkLst>
            <pc:docMk/>
            <pc:sldMk cId="1046994430" sldId="280"/>
            <ac:spMk id="2" creationId="{EE1A7885-042A-45A3-B452-090FCE0E1A12}"/>
          </ac:spMkLst>
        </pc:spChg>
      </pc:sldChg>
      <pc:sldChg chg="modSp mod">
        <pc:chgData name="Bradley Reardon" userId="a17d7f7e761d2a81" providerId="LiveId" clId="{29053B62-578E-469A-B582-0BBFF7FED324}" dt="2021-03-21T15:40:08.702" v="70" actId="27636"/>
        <pc:sldMkLst>
          <pc:docMk/>
          <pc:sldMk cId="244240605" sldId="281"/>
        </pc:sldMkLst>
        <pc:spChg chg="mod">
          <ac:chgData name="Bradley Reardon" userId="a17d7f7e761d2a81" providerId="LiveId" clId="{29053B62-578E-469A-B582-0BBFF7FED324}" dt="2021-03-21T15:40:08.702" v="70" actId="27636"/>
          <ac:spMkLst>
            <pc:docMk/>
            <pc:sldMk cId="244240605" sldId="281"/>
            <ac:spMk id="6" creationId="{A4293A8B-5BFF-4429-B843-663909575542}"/>
          </ac:spMkLst>
        </pc:spChg>
      </pc:sldChg>
      <pc:sldChg chg="modSp mod">
        <pc:chgData name="Bradley Reardon" userId="a17d7f7e761d2a81" providerId="LiveId" clId="{29053B62-578E-469A-B582-0BBFF7FED324}" dt="2021-03-21T15:40:12.422" v="72" actId="27636"/>
        <pc:sldMkLst>
          <pc:docMk/>
          <pc:sldMk cId="4203290926" sldId="282"/>
        </pc:sldMkLst>
        <pc:spChg chg="mod">
          <ac:chgData name="Bradley Reardon" userId="a17d7f7e761d2a81" providerId="LiveId" clId="{29053B62-578E-469A-B582-0BBFF7FED324}" dt="2021-03-21T15:40:12.422" v="72" actId="27636"/>
          <ac:spMkLst>
            <pc:docMk/>
            <pc:sldMk cId="4203290926" sldId="282"/>
            <ac:spMk id="6" creationId="{09E5329E-192E-4A99-8FC1-0F0EFB6C6633}"/>
          </ac:spMkLst>
        </pc:spChg>
      </pc:sldChg>
      <pc:sldChg chg="del">
        <pc:chgData name="Bradley Reardon" userId="a17d7f7e761d2a81" providerId="LiveId" clId="{29053B62-578E-469A-B582-0BBFF7FED324}" dt="2021-03-21T15:32:17.083" v="1" actId="2696"/>
        <pc:sldMkLst>
          <pc:docMk/>
          <pc:sldMk cId="3209553415" sldId="283"/>
        </pc:sldMkLst>
      </pc:sldChg>
      <pc:sldChg chg="modSp mod">
        <pc:chgData name="Bradley Reardon" userId="a17d7f7e761d2a81" providerId="LiveId" clId="{29053B62-578E-469A-B582-0BBFF7FED324}" dt="2021-03-21T15:44:15.334" v="129" actId="207"/>
        <pc:sldMkLst>
          <pc:docMk/>
          <pc:sldMk cId="641698867" sldId="288"/>
        </pc:sldMkLst>
        <pc:spChg chg="mod">
          <ac:chgData name="Bradley Reardon" userId="a17d7f7e761d2a81" providerId="LiveId" clId="{29053B62-578E-469A-B582-0BBFF7FED324}" dt="2021-03-21T15:44:15.334" v="129" actId="207"/>
          <ac:spMkLst>
            <pc:docMk/>
            <pc:sldMk cId="641698867" sldId="288"/>
            <ac:spMk id="2" creationId="{0561D364-4F75-4065-BDC1-95BEC28491F9}"/>
          </ac:spMkLst>
        </pc:spChg>
        <pc:spChg chg="mod">
          <ac:chgData name="Bradley Reardon" userId="a17d7f7e761d2a81" providerId="LiveId" clId="{29053B62-578E-469A-B582-0BBFF7FED324}" dt="2021-03-21T15:43:38.544" v="77" actId="1076"/>
          <ac:spMkLst>
            <pc:docMk/>
            <pc:sldMk cId="641698867" sldId="288"/>
            <ac:spMk id="3" creationId="{D559435A-16D3-42B8-86FB-B460E7B05281}"/>
          </ac:spMkLst>
        </pc:spChg>
      </pc:sldChg>
      <pc:sldChg chg="modSp mod">
        <pc:chgData name="Bradley Reardon" userId="a17d7f7e761d2a81" providerId="LiveId" clId="{29053B62-578E-469A-B582-0BBFF7FED324}" dt="2021-03-21T15:54:55.299" v="720" actId="20577"/>
        <pc:sldMkLst>
          <pc:docMk/>
          <pc:sldMk cId="2100440121" sldId="289"/>
        </pc:sldMkLst>
        <pc:spChg chg="mod">
          <ac:chgData name="Bradley Reardon" userId="a17d7f7e761d2a81" providerId="LiveId" clId="{29053B62-578E-469A-B582-0BBFF7FED324}" dt="2021-03-21T15:54:55.299" v="720" actId="20577"/>
          <ac:spMkLst>
            <pc:docMk/>
            <pc:sldMk cId="2100440121" sldId="289"/>
            <ac:spMk id="2" creationId="{F626718D-885F-4A93-9ECE-08FBC0700AFD}"/>
          </ac:spMkLst>
        </pc:spChg>
      </pc:sldChg>
      <pc:sldChg chg="modSp new mod">
        <pc:chgData name="Bradley Reardon" userId="a17d7f7e761d2a81" providerId="LiveId" clId="{29053B62-578E-469A-B582-0BBFF7FED324}" dt="2021-03-21T15:54:11.851" v="705" actId="20577"/>
        <pc:sldMkLst>
          <pc:docMk/>
          <pc:sldMk cId="1058649625" sldId="290"/>
        </pc:sldMkLst>
        <pc:spChg chg="mod">
          <ac:chgData name="Bradley Reardon" userId="a17d7f7e761d2a81" providerId="LiveId" clId="{29053B62-578E-469A-B582-0BBFF7FED324}" dt="2021-03-21T15:44:24.474" v="137" actId="20577"/>
          <ac:spMkLst>
            <pc:docMk/>
            <pc:sldMk cId="1058649625" sldId="290"/>
            <ac:spMk id="2" creationId="{D0A2CF4D-C9E8-40DB-9B67-7D9502075ABD}"/>
          </ac:spMkLst>
        </pc:spChg>
        <pc:spChg chg="mod">
          <ac:chgData name="Bradley Reardon" userId="a17d7f7e761d2a81" providerId="LiveId" clId="{29053B62-578E-469A-B582-0BBFF7FED324}" dt="2021-03-21T15:54:11.851" v="705" actId="20577"/>
          <ac:spMkLst>
            <pc:docMk/>
            <pc:sldMk cId="1058649625" sldId="290"/>
            <ac:spMk id="3" creationId="{F7528214-D179-4C58-B70B-39A32D593AC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980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87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06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7898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720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798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76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64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047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76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13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10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jboysen/google-project-sunroof?select=project-sunroof-city-09082017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0E29-BD7A-4E0B-8E97-E4634706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59" y="1771650"/>
            <a:ext cx="10572000" cy="1657350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Science Rookies           Group Project 1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E1296-426C-4AB4-AF02-5E05733A6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4" y="5271322"/>
            <a:ext cx="10572000" cy="130092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Team #4</a:t>
            </a:r>
          </a:p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Bradley Reardon, Pranay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Bhakthula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Baldur Hua, Jichong Wu,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Qinyuan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Xing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2EAB8-E9F4-40B4-8C21-3C722F2D3CBB}"/>
              </a:ext>
            </a:extLst>
          </p:cNvPr>
          <p:cNvSpPr txBox="1"/>
          <p:nvPr/>
        </p:nvSpPr>
        <p:spPr>
          <a:xfrm>
            <a:off x="619124" y="4028093"/>
            <a:ext cx="826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Sunroof Project Analysis</a:t>
            </a:r>
            <a:endParaRPr lang="zh-CN" altLang="en-US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B4645D-B0D2-4437-8183-00DC42F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7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71"/>
    </mc:Choice>
    <mc:Fallback>
      <p:transition spd="slow" advTm="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283-D1CC-49AF-BB4F-F9FC864A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2 Total number of solar panels with direction breakdowns by region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45A92-3C0E-4BBF-927E-BC09DAA1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393" y="2071486"/>
            <a:ext cx="66865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91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080E-7511-4AC4-A8F0-C52C0455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2" y="150013"/>
            <a:ext cx="8596668" cy="132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Mean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olar Energy Potential Generated Per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anel By Direction – </a:t>
            </a:r>
            <a:r>
              <a:rPr lang="en-US" dirty="0"/>
              <a:t>Charts 4-8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22DA7-075D-48E1-8639-A6FC2948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107" y="4491442"/>
            <a:ext cx="4165866" cy="169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A6F9E-3854-4DE1-A5F3-DD3CBEF74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9" y="1518383"/>
            <a:ext cx="3693554" cy="2257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14750A-1CD9-4EFB-B079-B7C3A5533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267" y="1518383"/>
            <a:ext cx="3693554" cy="2240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B00652-3C67-443D-8BCF-B6CC71F1A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267" y="4299290"/>
            <a:ext cx="3654962" cy="226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D274B8-6DF1-46AD-9DD7-9E7632ED2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107" y="1518383"/>
            <a:ext cx="3641396" cy="22408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310D4E-DE77-4CD3-8E0A-162AA233C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9" y="4305206"/>
            <a:ext cx="3654962" cy="22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3B46-F872-4484-B608-ADE099F8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6" y="1147532"/>
            <a:ext cx="3959980" cy="4562935"/>
          </a:xfrm>
        </p:spPr>
        <p:txBody>
          <a:bodyPr>
            <a:normAutofit/>
          </a:bodyPr>
          <a:lstStyle/>
          <a:p>
            <a:r>
              <a:rPr lang="en-US" dirty="0"/>
              <a:t>Does Total # of Solar Panel Have a Relationship with Carbon Offset Potential? 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9D186E9-CD62-4A10-A62C-E9BA8E56D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801" y="-59324"/>
            <a:ext cx="7217199" cy="44540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95102-2E20-40B5-8D94-172F359F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01" y="4376338"/>
            <a:ext cx="7217200" cy="24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2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3881-3CA1-4980-8E12-4E7F8560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4" y="1309395"/>
            <a:ext cx="4348238" cy="3738465"/>
          </a:xfrm>
        </p:spPr>
        <p:txBody>
          <a:bodyPr>
            <a:normAutofit/>
          </a:bodyPr>
          <a:lstStyle/>
          <a:p>
            <a:r>
              <a:rPr lang="en-US" dirty="0"/>
              <a:t>Does Total Solar Energy Potential have a relationship with Carbon Offset Potential? </a:t>
            </a:r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79A683C-3138-4216-938C-3182113C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72" y="0"/>
            <a:ext cx="7166428" cy="442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3965-2EB4-4A12-9038-060F4D9F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67" y="4422710"/>
            <a:ext cx="7210833" cy="243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E3B9-2D69-4E88-9266-C484AD3A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Solar Panel Direction Has a Relationship with Carbon Offset?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2582ED8-78D4-469E-AAE7-6AE0B0C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46" y="1971892"/>
            <a:ext cx="3769190" cy="23261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C216EE4-9C94-4C97-8C83-C91139CB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03" y="1971891"/>
            <a:ext cx="3769188" cy="232612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50E8B8A-F8E9-44B6-AB7A-098FAB9AD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702" y="4394766"/>
            <a:ext cx="3769187" cy="23261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0BC8FF-BF2F-4B14-A1A4-554C1424A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958" y="1971891"/>
            <a:ext cx="3769188" cy="232612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984EA16-E034-4DEC-A83D-085EE2B5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46" y="4394767"/>
            <a:ext cx="3769190" cy="2326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12954-6AAF-4037-B9E1-E477AA08D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955" y="4432301"/>
            <a:ext cx="3769187" cy="809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8311-C902-4A93-AFBD-97E1F0C29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955" y="5349742"/>
            <a:ext cx="3285588" cy="1371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BC472A-C87D-40C7-A21A-1B6A7688B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7798" y="5341857"/>
            <a:ext cx="1179059" cy="13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3A3-C580-49F7-8ED6-A426CD01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93" y="618931"/>
            <a:ext cx="8490387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Does Location Have a Relationship with Carbon Offset?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9D9E2-0608-499B-BFA7-BE12F36F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65" y="2719546"/>
            <a:ext cx="5642538" cy="351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39267-7266-4201-9FA5-3B409359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3" y="2719545"/>
            <a:ext cx="5692868" cy="3519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3568BB-1046-4221-80AE-AC99F216396F}"/>
              </a:ext>
            </a:extLst>
          </p:cNvPr>
          <p:cNvSpPr txBox="1">
            <a:spLocks/>
          </p:cNvSpPr>
          <p:nvPr/>
        </p:nvSpPr>
        <p:spPr>
          <a:xfrm>
            <a:off x="1078895" y="1844350"/>
            <a:ext cx="1007153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solar energy production potential by region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0466-E028-4D61-915F-A3B33B7A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For Correlation Checking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A8F1034-24D4-417C-A725-8087F4964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1FF45-92DE-440E-9399-42C8B3A3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15" y="1270000"/>
            <a:ext cx="6048872" cy="55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95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51813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(carbon offset ~ total solar energy potential + total # of solar panel)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9D130-EE89-4680-9AAC-90469BD4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67050"/>
            <a:ext cx="5977105" cy="3377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11D183-1D86-49F1-82F8-56436B3D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3" y="2061778"/>
            <a:ext cx="6199275" cy="38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7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Model2 (carbon offset ~ total solar energy potential + total # of solar panels + regions)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53267-1A6D-4B0C-95BA-981C7C01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286"/>
            <a:ext cx="5513665" cy="347973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E4FC76-11A6-4FA0-8A24-7D2CC793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65" y="2133026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68D4-4B21-479E-B144-9A787A2B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C128-804D-456A-8AF8-AA5CEB8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Model Building 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308E8A-3ED7-4371-A1FF-8C20098C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9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11"/>
    </mc:Choice>
    <mc:Fallback>
      <p:transition spd="slow" advTm="3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293A8B-5BFF-4429-B843-66390957554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Model3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2C12B-37F5-4CEC-8843-1AD17517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413"/>
            <a:ext cx="5520255" cy="365552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CEA15E2-4E60-479E-8C85-71D71128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569" y="2082800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329E-192E-4A99-8FC1-0F0EFB6C6633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Model4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ED36B-B18C-4447-BB9B-7655FC44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954"/>
            <a:ext cx="4693298" cy="352967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59C2FDE-8915-430F-BA01-B63D0029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98" y="1922605"/>
            <a:ext cx="7498702" cy="462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6CF1-9FEC-4B61-8664-9E66B5FD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Test On Our Four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5D56-2FDD-403E-98AF-516E0D9A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397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Adding only the flat_panels variable in model 3 proves to be insignificant.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Model 4 shows an overall model significance after adding all panel type variables.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F435-241B-43BB-8270-8936B8F2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13" y="3769817"/>
            <a:ext cx="63436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2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885-042A-45A3-B452-090FCE0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81126"/>
            <a:ext cx="8596668" cy="739806"/>
          </a:xfrm>
        </p:spPr>
        <p:txBody>
          <a:bodyPr/>
          <a:lstStyle/>
          <a:p>
            <a:r>
              <a:rPr lang="en-US" dirty="0"/>
              <a:t>VIF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005E6-FF0F-483C-85E6-C0C966F11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09" y="3055354"/>
            <a:ext cx="9338837" cy="3521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78990-95D0-4F7D-95C6-952F15AAA83B}"/>
              </a:ext>
            </a:extLst>
          </p:cNvPr>
          <p:cNvSpPr txBox="1"/>
          <p:nvPr/>
        </p:nvSpPr>
        <p:spPr>
          <a:xfrm>
            <a:off x="1029810" y="1020929"/>
            <a:ext cx="8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tests on the models we can observe that only region variable has acceptable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all the variables have high multicollinearity.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 for model4 indicates presence of aliased coefficients in the model which means that the addition of remaining 4 directional panels to the model is resulting in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perfect multicollinearity,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which is not acceptable at all.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99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18D-885F-4A93-9ECE-08FBC07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en-US" dirty="0"/>
              <a:t>VIF Tests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FD7AF-9C9C-45A6-9EC5-97E9073B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789" y="3705781"/>
            <a:ext cx="9587393" cy="2542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162AC-B7B2-4EBC-9580-F1BD9C834A8E}"/>
              </a:ext>
            </a:extLst>
          </p:cNvPr>
          <p:cNvSpPr txBox="1"/>
          <p:nvPr/>
        </p:nvSpPr>
        <p:spPr>
          <a:xfrm>
            <a:off x="807867" y="1402670"/>
            <a:ext cx="10120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Since model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4 had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linearly dependent variables we remove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panels_total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from the model and we do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again.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we can observe that only ‘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panels_north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’ has acceptable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of the directional panels have high multicollinearity.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44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1183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D364-4F75-4065-BDC1-95BEC284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150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435A-16D3-42B8-86FB-B460E7B0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043539" cy="5033313"/>
          </a:xfrm>
        </p:spPr>
        <p:txBody>
          <a:bodyPr>
            <a:normAutofit/>
          </a:bodyPr>
          <a:lstStyle/>
          <a:p>
            <a:r>
              <a:rPr lang="en-US" dirty="0"/>
              <a:t>Model 4 is the best:</a:t>
            </a:r>
          </a:p>
          <a:p>
            <a:pPr lvl="1"/>
            <a:r>
              <a:rPr lang="en-US" dirty="0"/>
              <a:t>P-value &lt; 0.05</a:t>
            </a:r>
          </a:p>
          <a:p>
            <a:pPr lvl="1"/>
            <a:r>
              <a:rPr lang="en-US" dirty="0"/>
              <a:t>Multiple R-squared is 95%</a:t>
            </a:r>
          </a:p>
          <a:p>
            <a:pPr lvl="1"/>
            <a:r>
              <a:rPr lang="en-US" dirty="0"/>
              <a:t>Cook’s &lt; 1</a:t>
            </a:r>
          </a:p>
          <a:p>
            <a:r>
              <a:rPr lang="en-US" dirty="0"/>
              <a:t>The model indicates that:</a:t>
            </a:r>
          </a:p>
          <a:p>
            <a:pPr lvl="1"/>
            <a:r>
              <a:rPr lang="en-US" dirty="0"/>
              <a:t>The more flat, more carbon offset</a:t>
            </a:r>
          </a:p>
          <a:p>
            <a:pPr lvl="1"/>
            <a:r>
              <a:rPr lang="en-US" dirty="0"/>
              <a:t>Adding more solar panels in the South region, help reduce carbon emissions the most</a:t>
            </a:r>
          </a:p>
          <a:p>
            <a:pPr lvl="1"/>
            <a:r>
              <a:rPr lang="en-US" dirty="0"/>
              <a:t>Adding more solar panels in </a:t>
            </a:r>
            <a:r>
              <a:rPr lang="en-US" altLang="zh-CN" dirty="0"/>
              <a:t>Northeast and West</a:t>
            </a:r>
            <a:r>
              <a:rPr lang="en-US" dirty="0"/>
              <a:t>, will actually increase carbon emissions</a:t>
            </a:r>
          </a:p>
          <a:p>
            <a:pPr lvl="1"/>
            <a:r>
              <a:rPr lang="en-US" dirty="0"/>
              <a:t>Installing solar panel facing South and East will help reduce carbon emissions the most</a:t>
            </a:r>
          </a:p>
          <a:p>
            <a:pPr lvl="1"/>
            <a:r>
              <a:rPr lang="en-US" dirty="0"/>
              <a:t>Installing solar panel facing North will actually increase carbon emissions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CF4D-C9E8-40DB-9B67-7D95020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8214-D179-4C58-B70B-39A32D59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High VIF values in early models. Had to adjust models multiple times</a:t>
            </a:r>
          </a:p>
          <a:p>
            <a:pPr lvl="1"/>
            <a:r>
              <a:rPr lang="en-US" dirty="0"/>
              <a:t>Some variables were linearly dependent</a:t>
            </a:r>
          </a:p>
          <a:p>
            <a:r>
              <a:rPr lang="en-US" dirty="0"/>
              <a:t>High outlier count</a:t>
            </a:r>
          </a:p>
          <a:p>
            <a:pPr lvl="1"/>
            <a:r>
              <a:rPr lang="en-US" dirty="0"/>
              <a:t>Shown in box-plots</a:t>
            </a:r>
          </a:p>
          <a:p>
            <a:r>
              <a:rPr lang="en-US" dirty="0"/>
              <a:t>Metadata values are all estimates</a:t>
            </a:r>
          </a:p>
          <a:p>
            <a:pPr lvl="1"/>
            <a:r>
              <a:rPr lang="en-US" dirty="0"/>
              <a:t>No real world solar energy panel data</a:t>
            </a:r>
          </a:p>
        </p:txBody>
      </p:sp>
    </p:spTree>
    <p:extLst>
      <p:ext uri="{BB962C8B-B14F-4D97-AF65-F5344CB8AC3E}">
        <p14:creationId xmlns:p14="http://schemas.microsoft.com/office/powerpoint/2010/main" val="105864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Data Set Overview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DBAA9B-595E-4F7E-970A-73BA2B02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2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9"/>
    </mc:Choice>
    <mc:Fallback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60-2B93-4474-BA2B-EB55C6D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673-17DA-40DF-BCAD-5A4D7B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2" y="2051324"/>
            <a:ext cx="9246664" cy="435948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dataset, compiled by the Google Project Sunroof, contains the estimated number of solar panels, amount of solar energy generated, and carbon dioxide abatement in cities throughout the United States.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Dataset Source: 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Kaggle</a:t>
            </a: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7,899 observations and 26 variables (After rearrangement)</a:t>
            </a:r>
          </a:p>
          <a:p>
            <a:pPr lvl="1">
              <a:buClr>
                <a:schemeClr val="tx1"/>
              </a:buClr>
            </a:pP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9850-2826-454B-8FE3-866A3102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231068"/>
            <a:ext cx="8396658" cy="160390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1896A6-3C58-48ED-A646-2F07DAB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4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17"/>
    </mc:Choice>
    <mc:Fallback>
      <p:transition spd="slow" advTm="5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D278-8574-4389-AD80-E2F74165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S.M.A.R.T Questions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6917-9AC3-442F-9196-7B4ED4C0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2" y="1836984"/>
            <a:ext cx="8826071" cy="41248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Analyze: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Which variables have the greatest effect on the total solar energy generation potential?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hich variables significantly effect the estimated carbon dioxide abatement?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Compare: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How does the estimated mean solar energy generation per panel type vary by region.</a:t>
            </a:r>
            <a:endParaRPr lang="en-US" altLang="zh-CN" sz="20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BBE49E-8F28-4D07-8EE5-AF77AE3C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9"/>
    </mc:Choice>
    <mc:Fallback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Exploratory Data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A3F7E2-C50B-4CCF-851B-47FF36969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41247"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"/>
    </mc:Choice>
    <mc:Fallback xmlns=""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4EE0D-67BD-45D9-BCBE-0F562E3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5" y="609600"/>
            <a:ext cx="8596668" cy="13208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3C1C5-DF0B-4885-8143-FDA1F7CC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4" y="2499499"/>
            <a:ext cx="9763621" cy="3882251"/>
          </a:xfrm>
        </p:spPr>
        <p:txBody>
          <a:bodyPr>
            <a:normAutofit/>
          </a:bodyPr>
          <a:lstStyle/>
          <a:p>
            <a:r>
              <a:rPr lang="en-US" sz="21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aggregates overview</a:t>
            </a:r>
          </a:p>
          <a:p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Calculating additional independent variables</a:t>
            </a:r>
          </a:p>
          <a:p>
            <a:r>
              <a:rPr lang="en-US" sz="2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Variable relationship check to prepare for building models</a:t>
            </a:r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7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282F8-7B76-4231-9E41-1F55BFB2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71500"/>
            <a:ext cx="4352924" cy="14475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Prepare for EDA: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14F4-0BE4-4F54-A6D4-1D378532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4" y="2019075"/>
            <a:ext cx="4211393" cy="436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Dropped 3 variables: median number of panels, median yearly sunlight (used mean values instead), install size (irrelevant to our analysis)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Shortened/renamed column titles for readability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 data types for numerical columns from string to numeric.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Excluded the NA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the 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column as factor data for comparison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Four levels: Northeast, South, Midwest, West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64A24B-69B0-4716-93DD-FD5457DF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57" y="1456607"/>
            <a:ext cx="6007539" cy="450565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1DB6F6AD-B256-4B4E-A6BE-28F958666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7C1-4676-4249-9CE7-3DB93DF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# of Cities by Region – Chart1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5DFF-CFD9-44B1-A2ED-53A9D205ED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12" y="2125014"/>
            <a:ext cx="6122712" cy="41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B9FDBD2-4067-4CFB-A60B-3D466E6E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5"/>
    </mc:Choice>
    <mc:Fallback xmlns="">
      <p:transition spd="slow" advTm="4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839</TotalTime>
  <Words>691</Words>
  <Application>Microsoft Office PowerPoint</Application>
  <PresentationFormat>Widescreen</PresentationFormat>
  <Paragraphs>83</Paragraphs>
  <Slides>27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Helvetica</vt:lpstr>
      <vt:lpstr>Trebuchet MS</vt:lpstr>
      <vt:lpstr>Wingdings</vt:lpstr>
      <vt:lpstr>Wingdings 3</vt:lpstr>
      <vt:lpstr>Facet</vt:lpstr>
      <vt:lpstr>Data Science Rookies           Group Project 1</vt:lpstr>
      <vt:lpstr>Outline</vt:lpstr>
      <vt:lpstr>PowerPoint Presentation</vt:lpstr>
      <vt:lpstr>Data Set Overview</vt:lpstr>
      <vt:lpstr>S.M.A.R.T Questions</vt:lpstr>
      <vt:lpstr>PowerPoint Presentation</vt:lpstr>
      <vt:lpstr>Exploratory Data Analysis Overview</vt:lpstr>
      <vt:lpstr>To Prepare for EDA:</vt:lpstr>
      <vt:lpstr>Total # of Cities by Region – Chart1</vt:lpstr>
      <vt:lpstr>Chart 2 Total number of solar panels with direction breakdowns by region </vt:lpstr>
      <vt:lpstr>Mean Solar Energy Potential Generated Per Panel By Direction – Charts 4-8</vt:lpstr>
      <vt:lpstr>Does Total # of Solar Panel Have a Relationship with Carbon Offset Potential? </vt:lpstr>
      <vt:lpstr>Does Total Solar Energy Potential have a relationship with Carbon Offset Potential? </vt:lpstr>
      <vt:lpstr>Does Solar Panel Direction Has a Relationship with Carbon Offset?</vt:lpstr>
      <vt:lpstr>Does Location Have a Relationship with Carbon Offset? </vt:lpstr>
      <vt:lpstr>Heatmap For Correlation Checking</vt:lpstr>
      <vt:lpstr>PowerPoint Presentation</vt:lpstr>
      <vt:lpstr>Model 1 (carbon offset ~ total solar energy potential + total # of solar panel)  </vt:lpstr>
      <vt:lpstr>Model2 (carbon offset ~ total solar energy potential + total # of solar panels + regions)  </vt:lpstr>
      <vt:lpstr>PowerPoint Presentation</vt:lpstr>
      <vt:lpstr>PowerPoint Presentation</vt:lpstr>
      <vt:lpstr>ANOVA Test On Our Four Models</vt:lpstr>
      <vt:lpstr>VIF Tests</vt:lpstr>
      <vt:lpstr>VIF Tests</vt:lpstr>
      <vt:lpstr>PowerPoint Presentation</vt:lpstr>
      <vt:lpstr>Our Findings</vt:lpstr>
      <vt:lpstr>Caveats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Chengyang Hua</dc:creator>
  <cp:lastModifiedBy>Bradley Reardon</cp:lastModifiedBy>
  <cp:revision>50</cp:revision>
  <dcterms:created xsi:type="dcterms:W3CDTF">2021-03-18T13:48:05Z</dcterms:created>
  <dcterms:modified xsi:type="dcterms:W3CDTF">2021-03-21T16:50:07Z</dcterms:modified>
</cp:coreProperties>
</file>